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-156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interSettings" Target="printerSettings/printerSettings1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xmlns:p14="http://schemas.microsoft.com/office/powerpoint/2010/main" spd="slow" advTm="1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xmlns:p14="http://schemas.microsoft.com/office/powerpoint/2010/main" spd="slow" advTm="1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xmlns:p14="http://schemas.microsoft.com/office/powerpoint/2010/main" spd="slow" advTm="1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xmlns:p14="http://schemas.microsoft.com/office/powerpoint/2010/main" spd="slow" advTm="1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xmlns:p14="http://schemas.microsoft.com/office/powerpoint/2010/main" spd="slow" advTm="1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4/15/13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xmlns:p14="http://schemas.microsoft.com/office/powerpoint/2010/main" spd="slow" advTm="1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4/15/13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xmlns:p14="http://schemas.microsoft.com/office/powerpoint/2010/main" spd="slow" advTm="1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4/15/13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xmlns:p14="http://schemas.microsoft.com/office/powerpoint/2010/main" spd="slow" advTm="1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4/15/13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xmlns:p14="http://schemas.microsoft.com/office/powerpoint/2010/main" spd="slow" advTm="1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4/15/13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xmlns:p14="http://schemas.microsoft.com/office/powerpoint/2010/main" spd="slow" advTm="1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4/15/13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xmlns:p14="http://schemas.microsoft.com/office/powerpoint/2010/main" spd="slow" advTm="1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4/15/13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xmlns:p14="http://schemas.microsoft.com/office/powerpoint/2010/main" spd="slow" advTm="100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04avgSLC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29168" y="2410901"/>
            <a:ext cx="1796940" cy="2325452"/>
          </a:xfrm>
          <a:prstGeom prst="rect">
            <a:avLst/>
          </a:prstGeom>
        </p:spPr>
      </p:pic>
      <p:pic>
        <p:nvPicPr>
          <p:cNvPr id="5" name="Picture 4" descr="2004foi.png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" t="9469" r="7440" b="14571"/>
          <a:stretch/>
        </p:blipFill>
        <p:spPr>
          <a:xfrm>
            <a:off x="1560121" y="37651"/>
            <a:ext cx="6059369" cy="67740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40825" y="6360226"/>
            <a:ext cx="273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“Force of Infection”  2004</a:t>
            </a:r>
          </a:p>
        </p:txBody>
      </p:sp>
    </p:spTree>
    <p:extLst>
      <p:ext uri="{BB962C8B-B14F-4D97-AF65-F5344CB8AC3E}">
        <p14:creationId xmlns:p14="http://schemas.microsoft.com/office/powerpoint/2010/main" val="1708420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xmlns:p14="http://schemas.microsoft.com/office/powerpoint/2010/main" spd="slow" advTm="1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05avgSLC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7647" y="3966593"/>
            <a:ext cx="1599268" cy="2069641"/>
          </a:xfrm>
          <a:prstGeom prst="rect">
            <a:avLst/>
          </a:prstGeom>
        </p:spPr>
      </p:pic>
      <p:pic>
        <p:nvPicPr>
          <p:cNvPr id="5" name="Picture 4" descr="2005foi.png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9" t="11329" r="5880" b="12854"/>
          <a:stretch/>
        </p:blipFill>
        <p:spPr>
          <a:xfrm>
            <a:off x="1574708" y="40434"/>
            <a:ext cx="6016358" cy="67757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40825" y="6360226"/>
            <a:ext cx="273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“Force of Infection”  2005</a:t>
            </a:r>
          </a:p>
        </p:txBody>
      </p:sp>
    </p:spTree>
    <p:extLst>
      <p:ext uri="{BB962C8B-B14F-4D97-AF65-F5344CB8AC3E}">
        <p14:creationId xmlns:p14="http://schemas.microsoft.com/office/powerpoint/2010/main" val="4068634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xmlns:p14="http://schemas.microsoft.com/office/powerpoint/2010/main" spd="slow" advTm="1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06avgSLC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0872" y="4303059"/>
            <a:ext cx="1672719" cy="2164696"/>
          </a:xfrm>
          <a:prstGeom prst="rect">
            <a:avLst/>
          </a:prstGeom>
        </p:spPr>
      </p:pic>
      <p:pic>
        <p:nvPicPr>
          <p:cNvPr id="5" name="Picture 4" descr="2006foi.png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0" t="9804" r="6438" b="14379"/>
          <a:stretch/>
        </p:blipFill>
        <p:spPr>
          <a:xfrm>
            <a:off x="1559767" y="55375"/>
            <a:ext cx="6035828" cy="67757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40825" y="6360226"/>
            <a:ext cx="273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“Force of Infection”  2006</a:t>
            </a:r>
          </a:p>
        </p:txBody>
      </p:sp>
    </p:spTree>
    <p:extLst>
      <p:ext uri="{BB962C8B-B14F-4D97-AF65-F5344CB8AC3E}">
        <p14:creationId xmlns:p14="http://schemas.microsoft.com/office/powerpoint/2010/main" val="3890234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xmlns:p14="http://schemas.microsoft.com/office/powerpoint/2010/main" spd="slow" advTm="1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07avgSLC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3668" y="1673915"/>
            <a:ext cx="1597335" cy="2067140"/>
          </a:xfrm>
          <a:prstGeom prst="rect">
            <a:avLst/>
          </a:prstGeom>
        </p:spPr>
      </p:pic>
      <p:pic>
        <p:nvPicPr>
          <p:cNvPr id="5" name="Picture 4" descr="2007foi.png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7" t="11152" r="5778" b="13099"/>
          <a:stretch/>
        </p:blipFill>
        <p:spPr>
          <a:xfrm>
            <a:off x="1559767" y="54864"/>
            <a:ext cx="6042068" cy="67757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40825" y="6360226"/>
            <a:ext cx="273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“Force of Infection”  2007</a:t>
            </a:r>
          </a:p>
        </p:txBody>
      </p:sp>
    </p:spTree>
    <p:extLst>
      <p:ext uri="{BB962C8B-B14F-4D97-AF65-F5344CB8AC3E}">
        <p14:creationId xmlns:p14="http://schemas.microsoft.com/office/powerpoint/2010/main" val="3844040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xmlns:p14="http://schemas.microsoft.com/office/powerpoint/2010/main" spd="slow" advTm="1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08avgSLC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2925" y="4242507"/>
            <a:ext cx="1742295" cy="2254735"/>
          </a:xfrm>
          <a:prstGeom prst="rect">
            <a:avLst/>
          </a:prstGeom>
        </p:spPr>
      </p:pic>
      <p:pic>
        <p:nvPicPr>
          <p:cNvPr id="5" name="Picture 4" descr="2008foi.png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5" t="10521" r="5777" b="13730"/>
          <a:stretch/>
        </p:blipFill>
        <p:spPr>
          <a:xfrm>
            <a:off x="1545336" y="54864"/>
            <a:ext cx="6060888" cy="67757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40825" y="6360226"/>
            <a:ext cx="273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“Force of Infection”  2008</a:t>
            </a:r>
          </a:p>
        </p:txBody>
      </p:sp>
    </p:spTree>
    <p:extLst>
      <p:ext uri="{BB962C8B-B14F-4D97-AF65-F5344CB8AC3E}">
        <p14:creationId xmlns:p14="http://schemas.microsoft.com/office/powerpoint/2010/main" val="2448616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xmlns:p14="http://schemas.microsoft.com/office/powerpoint/2010/main" spd="slow" advTm="1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09avgSLC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2887" y="4069344"/>
            <a:ext cx="1318569" cy="1706383"/>
          </a:xfrm>
          <a:prstGeom prst="rect">
            <a:avLst/>
          </a:prstGeom>
        </p:spPr>
      </p:pic>
      <p:pic>
        <p:nvPicPr>
          <p:cNvPr id="5" name="Picture 4" descr="2009foi.png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1" t="12204" r="6322" b="11836"/>
          <a:stretch/>
        </p:blipFill>
        <p:spPr>
          <a:xfrm>
            <a:off x="1530905" y="69294"/>
            <a:ext cx="6044098" cy="67757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40825" y="6360226"/>
            <a:ext cx="273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“Force of Infection”  2009</a:t>
            </a:r>
          </a:p>
        </p:txBody>
      </p:sp>
    </p:spTree>
    <p:extLst>
      <p:ext uri="{BB962C8B-B14F-4D97-AF65-F5344CB8AC3E}">
        <p14:creationId xmlns:p14="http://schemas.microsoft.com/office/powerpoint/2010/main" val="331676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xmlns:p14="http://schemas.microsoft.com/office/powerpoint/2010/main" spd="slow" advTm="1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0avgSLC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4687" y="4404702"/>
            <a:ext cx="1717319" cy="2222413"/>
          </a:xfrm>
          <a:prstGeom prst="rect">
            <a:avLst/>
          </a:prstGeom>
        </p:spPr>
      </p:pic>
      <p:pic>
        <p:nvPicPr>
          <p:cNvPr id="5" name="Picture 4" descr="2010foi.png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7" t="10521" r="8500" b="13730"/>
          <a:stretch/>
        </p:blipFill>
        <p:spPr>
          <a:xfrm>
            <a:off x="1559767" y="69294"/>
            <a:ext cx="6023243" cy="67757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40825" y="6360226"/>
            <a:ext cx="273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“Force of Infection”  2010</a:t>
            </a:r>
          </a:p>
        </p:txBody>
      </p:sp>
    </p:spTree>
    <p:extLst>
      <p:ext uri="{BB962C8B-B14F-4D97-AF65-F5344CB8AC3E}">
        <p14:creationId xmlns:p14="http://schemas.microsoft.com/office/powerpoint/2010/main" val="2755972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xmlns:p14="http://schemas.microsoft.com/office/powerpoint/2010/main" spd="slow" advTm="1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1avgSLC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0374" y="3059224"/>
            <a:ext cx="1374322" cy="1778534"/>
          </a:xfrm>
          <a:prstGeom prst="rect">
            <a:avLst/>
          </a:prstGeom>
        </p:spPr>
      </p:pic>
      <p:pic>
        <p:nvPicPr>
          <p:cNvPr id="5" name="Picture 4" descr="2011foi.png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3" t="10731" r="6594" b="13309"/>
          <a:stretch/>
        </p:blipFill>
        <p:spPr>
          <a:xfrm>
            <a:off x="1574198" y="40434"/>
            <a:ext cx="6006556" cy="67757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40825" y="6360226"/>
            <a:ext cx="273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“Force of Infection”  2011</a:t>
            </a:r>
          </a:p>
        </p:txBody>
      </p:sp>
    </p:spTree>
    <p:extLst>
      <p:ext uri="{BB962C8B-B14F-4D97-AF65-F5344CB8AC3E}">
        <p14:creationId xmlns:p14="http://schemas.microsoft.com/office/powerpoint/2010/main" val="3541458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xmlns:p14="http://schemas.microsoft.com/office/powerpoint/2010/main" spd="slow" advTm="1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45</TotalTime>
  <Words>48</Words>
  <Application>Microsoft Macintosh PowerPoint</Application>
  <PresentationFormat>On-screen Show (4:3)</PresentationFormat>
  <Paragraphs>8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 Black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Whalen</dc:creator>
  <cp:lastModifiedBy>Whalen</cp:lastModifiedBy>
  <cp:revision>5</cp:revision>
  <dcterms:created xsi:type="dcterms:W3CDTF">2013-04-15T12:48:53Z</dcterms:created>
  <dcterms:modified xsi:type="dcterms:W3CDTF">2013-04-15T13:34:52Z</dcterms:modified>
</cp:coreProperties>
</file>